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319" r:id="rId1"/>
  </p:sldMasterIdLst>
  <p:notesMasterIdLst>
    <p:notesMasterId r:id="rId12"/>
  </p:notesMasterIdLst>
  <p:sldIdLst>
    <p:sldId id="350" r:id="rId2"/>
    <p:sldId id="341" r:id="rId3"/>
    <p:sldId id="353" r:id="rId4"/>
    <p:sldId id="360" r:id="rId5"/>
    <p:sldId id="356" r:id="rId6"/>
    <p:sldId id="361" r:id="rId7"/>
    <p:sldId id="269" r:id="rId8"/>
    <p:sldId id="308" r:id="rId9"/>
    <p:sldId id="307" r:id="rId10"/>
    <p:sldId id="268" r:id="rId1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D4F023-8902-4855-910D-983ADE77D86C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DF6284-E205-4688-B8E9-F51F72D3C409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US" sz="3200" b="1" dirty="0"/>
            <a:t>Breakfast </a:t>
          </a:r>
          <a:endParaRPr lang="fr-BE" sz="3200" dirty="0"/>
        </a:p>
      </dgm:t>
    </dgm:pt>
    <dgm:pt modelId="{0DCDA6BA-C948-4936-AF29-D188FAB81C2D}" type="parTrans" cxnId="{2EE238C3-5894-431A-B39D-07990A603835}">
      <dgm:prSet/>
      <dgm:spPr/>
      <dgm:t>
        <a:bodyPr/>
        <a:lstStyle/>
        <a:p>
          <a:endParaRPr lang="en-US"/>
        </a:p>
      </dgm:t>
    </dgm:pt>
    <dgm:pt modelId="{397D823D-A930-4100-980F-C8D67401D022}" type="sibTrans" cxnId="{2EE238C3-5894-431A-B39D-07990A603835}">
      <dgm:prSet/>
      <dgm:spPr/>
      <dgm:t>
        <a:bodyPr/>
        <a:lstStyle/>
        <a:p>
          <a:endParaRPr lang="en-US"/>
        </a:p>
      </dgm:t>
    </dgm:pt>
    <dgm:pt modelId="{6FA2B88E-9A8D-4E22-B061-35A7E18C2422}">
      <dgm:prSet custT="1"/>
      <dgm:spPr/>
      <dgm:t>
        <a:bodyPr/>
        <a:lstStyle/>
        <a:p>
          <a:pPr rtl="0"/>
          <a:r>
            <a:rPr lang="fr-BE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07:30 Casa Europa </a:t>
          </a:r>
        </a:p>
      </dgm:t>
    </dgm:pt>
    <dgm:pt modelId="{AB370E35-A155-4E71-93ED-A6566962412F}" type="parTrans" cxnId="{8D45BEE7-A24E-4F38-8A5F-C12FB11A048E}">
      <dgm:prSet/>
      <dgm:spPr/>
      <dgm:t>
        <a:bodyPr/>
        <a:lstStyle/>
        <a:p>
          <a:endParaRPr lang="en-US"/>
        </a:p>
      </dgm:t>
    </dgm:pt>
    <dgm:pt modelId="{953BB9A1-A2F7-4E81-80E6-B4EAB306DDA0}" type="sibTrans" cxnId="{8D45BEE7-A24E-4F38-8A5F-C12FB11A048E}">
      <dgm:prSet/>
      <dgm:spPr/>
      <dgm:t>
        <a:bodyPr/>
        <a:lstStyle/>
        <a:p>
          <a:endParaRPr lang="en-US"/>
        </a:p>
      </dgm:t>
    </dgm:pt>
    <dgm:pt modelId="{0B793D64-019F-4835-9056-E767D42744D8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US" sz="3200" b="1" dirty="0"/>
            <a:t>Lunch </a:t>
          </a:r>
          <a:endParaRPr lang="fr-BE" sz="3200" dirty="0"/>
        </a:p>
      </dgm:t>
    </dgm:pt>
    <dgm:pt modelId="{AB21E9FE-8A46-4AD6-9E7A-2A968BFA3169}" type="parTrans" cxnId="{289480EF-4A30-4E40-8F69-2B78AB911CE0}">
      <dgm:prSet/>
      <dgm:spPr/>
      <dgm:t>
        <a:bodyPr/>
        <a:lstStyle/>
        <a:p>
          <a:endParaRPr lang="en-US"/>
        </a:p>
      </dgm:t>
    </dgm:pt>
    <dgm:pt modelId="{188CA6E7-2FA8-4A64-B078-01C06F0D244B}" type="sibTrans" cxnId="{289480EF-4A30-4E40-8F69-2B78AB911CE0}">
      <dgm:prSet/>
      <dgm:spPr/>
      <dgm:t>
        <a:bodyPr/>
        <a:lstStyle/>
        <a:p>
          <a:endParaRPr lang="en-US"/>
        </a:p>
      </dgm:t>
    </dgm:pt>
    <dgm:pt modelId="{78114047-806C-43F3-8B59-96E2FF6EC27E}">
      <dgm:prSet custT="1"/>
      <dgm:spPr/>
      <dgm:t>
        <a:bodyPr/>
        <a:lstStyle/>
        <a:p>
          <a:pPr rtl="0"/>
          <a:r>
            <a:rPr lang="fr-BE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13:00</a:t>
          </a:r>
          <a:r>
            <a:rPr lang="fr-BE" sz="2800" b="1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BE" sz="2800" b="1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Epm</a:t>
          </a:r>
          <a:r>
            <a:rPr lang="fr-BE" sz="2800" b="1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Restaurant</a:t>
          </a:r>
          <a:endParaRPr lang="fr-BE" sz="28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2A6104D-DC8E-4D03-81B8-4337D103A3A1}" type="parTrans" cxnId="{C516ED61-93D8-418E-A2A8-762A90E3691F}">
      <dgm:prSet/>
      <dgm:spPr/>
      <dgm:t>
        <a:bodyPr/>
        <a:lstStyle/>
        <a:p>
          <a:endParaRPr lang="en-US"/>
        </a:p>
      </dgm:t>
    </dgm:pt>
    <dgm:pt modelId="{44926C8C-BBBF-40E8-897A-F075E1DC5763}" type="sibTrans" cxnId="{C516ED61-93D8-418E-A2A8-762A90E3691F}">
      <dgm:prSet/>
      <dgm:spPr/>
      <dgm:t>
        <a:bodyPr/>
        <a:lstStyle/>
        <a:p>
          <a:endParaRPr lang="en-US"/>
        </a:p>
      </dgm:t>
    </dgm:pt>
    <dgm:pt modelId="{AA19D50E-BBB8-4842-A933-525F67866A47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US" sz="3200" b="1" dirty="0"/>
            <a:t>Dinner </a:t>
          </a:r>
          <a:endParaRPr lang="fr-BE" sz="3200" dirty="0"/>
        </a:p>
      </dgm:t>
    </dgm:pt>
    <dgm:pt modelId="{73D41939-1D09-438F-B409-F4E7B4C1521B}" type="parTrans" cxnId="{41241E57-C7E2-4F59-A3B8-1D6CD49C0C94}">
      <dgm:prSet/>
      <dgm:spPr/>
      <dgm:t>
        <a:bodyPr/>
        <a:lstStyle/>
        <a:p>
          <a:endParaRPr lang="en-US"/>
        </a:p>
      </dgm:t>
    </dgm:pt>
    <dgm:pt modelId="{FA33866A-4DF5-45C0-BEEF-DF965654C1FE}" type="sibTrans" cxnId="{41241E57-C7E2-4F59-A3B8-1D6CD49C0C94}">
      <dgm:prSet/>
      <dgm:spPr/>
      <dgm:t>
        <a:bodyPr/>
        <a:lstStyle/>
        <a:p>
          <a:endParaRPr lang="en-US"/>
        </a:p>
      </dgm:t>
    </dgm:pt>
    <dgm:pt modelId="{ADBB9041-F921-4F7F-8C51-D66E92F47D80}">
      <dgm:prSet custT="1"/>
      <dgm:spPr/>
      <dgm:t>
        <a:bodyPr/>
        <a:lstStyle/>
        <a:p>
          <a:pPr rtl="0"/>
          <a:r>
            <a:rPr lang="fr-BE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19:00</a:t>
          </a:r>
          <a:r>
            <a:rPr lang="fr-BE" sz="2800" b="1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BE" sz="2800" b="1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Epm</a:t>
          </a:r>
          <a:r>
            <a:rPr lang="fr-BE" sz="2800" b="1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Restaurant</a:t>
          </a:r>
          <a:endParaRPr lang="fr-BE" sz="28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B6AA94A-15C0-4EBA-BA30-593063BE0720}" type="parTrans" cxnId="{92C1E01B-DBE6-400F-98FC-B3D5A2650B67}">
      <dgm:prSet/>
      <dgm:spPr/>
      <dgm:t>
        <a:bodyPr/>
        <a:lstStyle/>
        <a:p>
          <a:endParaRPr lang="en-US"/>
        </a:p>
      </dgm:t>
    </dgm:pt>
    <dgm:pt modelId="{92A9930F-1AF1-480E-933E-4F1EA33C0F2B}" type="sibTrans" cxnId="{92C1E01B-DBE6-400F-98FC-B3D5A2650B67}">
      <dgm:prSet/>
      <dgm:spPr/>
      <dgm:t>
        <a:bodyPr/>
        <a:lstStyle/>
        <a:p>
          <a:endParaRPr lang="en-US"/>
        </a:p>
      </dgm:t>
    </dgm:pt>
    <dgm:pt modelId="{B83AA735-5784-428D-9C63-2A8FE78F0390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fr-BE" sz="3200" b="1" dirty="0"/>
            <a:t>Cultural</a:t>
          </a:r>
          <a:r>
            <a:rPr lang="fr-BE" sz="3200" b="1" baseline="0" dirty="0"/>
            <a:t>  </a:t>
          </a:r>
          <a:r>
            <a:rPr lang="fr-BE" sz="3200" b="1" baseline="0" dirty="0" err="1"/>
            <a:t>Visit</a:t>
          </a:r>
          <a:endParaRPr lang="fr-BE" sz="3200" b="1" dirty="0"/>
        </a:p>
      </dgm:t>
    </dgm:pt>
    <dgm:pt modelId="{F721B7A8-F6E4-4620-90D1-3F5D460F940D}" type="parTrans" cxnId="{5774D1EE-CEE1-42A2-AE05-A364BCDEB07E}">
      <dgm:prSet/>
      <dgm:spPr/>
      <dgm:t>
        <a:bodyPr/>
        <a:lstStyle/>
        <a:p>
          <a:endParaRPr lang="en-US"/>
        </a:p>
      </dgm:t>
    </dgm:pt>
    <dgm:pt modelId="{21EFFE5E-4D2B-458F-9567-E12144FA85E4}" type="sibTrans" cxnId="{5774D1EE-CEE1-42A2-AE05-A364BCDEB07E}">
      <dgm:prSet/>
      <dgm:spPr/>
      <dgm:t>
        <a:bodyPr/>
        <a:lstStyle/>
        <a:p>
          <a:endParaRPr lang="en-US"/>
        </a:p>
      </dgm:t>
    </dgm:pt>
    <dgm:pt modelId="{FA52A287-43A0-4A8C-AF8D-7AF524146786}">
      <dgm:prSet custT="1"/>
      <dgm:spPr/>
      <dgm:t>
        <a:bodyPr/>
        <a:lstStyle/>
        <a:p>
          <a:pPr rtl="0"/>
          <a:r>
            <a: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Take away </a:t>
          </a:r>
          <a:endParaRPr lang="fr-BE" sz="2800" b="1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B2C04C5-8879-4BDF-B228-86A846C44CF8}" type="parTrans" cxnId="{41F6FC3C-EAD4-43EA-A612-7C381578DF07}">
      <dgm:prSet/>
      <dgm:spPr/>
      <dgm:t>
        <a:bodyPr/>
        <a:lstStyle/>
        <a:p>
          <a:endParaRPr lang="en-US"/>
        </a:p>
      </dgm:t>
    </dgm:pt>
    <dgm:pt modelId="{FC2E653D-2245-4A2F-8C4A-17B2E71673E1}" type="sibTrans" cxnId="{41F6FC3C-EAD4-43EA-A612-7C381578DF07}">
      <dgm:prSet/>
      <dgm:spPr/>
      <dgm:t>
        <a:bodyPr/>
        <a:lstStyle/>
        <a:p>
          <a:endParaRPr lang="en-US"/>
        </a:p>
      </dgm:t>
    </dgm:pt>
    <dgm:pt modelId="{0221A51F-6279-4DC6-A5A7-66B519A5DA52}" type="pres">
      <dgm:prSet presAssocID="{80D4F023-8902-4855-910D-983ADE77D86C}" presName="Name0" presStyleCnt="0">
        <dgm:presLayoutVars>
          <dgm:dir/>
          <dgm:animLvl val="lvl"/>
          <dgm:resizeHandles val="exact"/>
        </dgm:presLayoutVars>
      </dgm:prSet>
      <dgm:spPr/>
    </dgm:pt>
    <dgm:pt modelId="{BAD2045D-6A68-4C23-B8C2-860CF900942F}" type="pres">
      <dgm:prSet presAssocID="{4CDF6284-E205-4688-B8E9-F51F72D3C409}" presName="linNode" presStyleCnt="0"/>
      <dgm:spPr/>
    </dgm:pt>
    <dgm:pt modelId="{D9108563-A72B-4535-B61E-A522DE5398D5}" type="pres">
      <dgm:prSet presAssocID="{4CDF6284-E205-4688-B8E9-F51F72D3C409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CF651CAC-74AC-4F31-B132-070C2E82E980}" type="pres">
      <dgm:prSet presAssocID="{4CDF6284-E205-4688-B8E9-F51F72D3C409}" presName="descendantText" presStyleLbl="alignAccFollowNode1" presStyleIdx="0" presStyleCnt="4">
        <dgm:presLayoutVars>
          <dgm:bulletEnabled val="1"/>
        </dgm:presLayoutVars>
      </dgm:prSet>
      <dgm:spPr/>
    </dgm:pt>
    <dgm:pt modelId="{0174A126-F3DA-40CE-B361-DF2B86E21D11}" type="pres">
      <dgm:prSet presAssocID="{397D823D-A930-4100-980F-C8D67401D022}" presName="sp" presStyleCnt="0"/>
      <dgm:spPr/>
    </dgm:pt>
    <dgm:pt modelId="{0C77C45B-C748-4A73-BE12-87C5C2591060}" type="pres">
      <dgm:prSet presAssocID="{0B793D64-019F-4835-9056-E767D42744D8}" presName="linNode" presStyleCnt="0"/>
      <dgm:spPr/>
    </dgm:pt>
    <dgm:pt modelId="{18051489-4BE4-43F6-AFFA-236C5C014CC5}" type="pres">
      <dgm:prSet presAssocID="{0B793D64-019F-4835-9056-E767D42744D8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78776433-5BE6-4238-A0BD-7979F0C2E544}" type="pres">
      <dgm:prSet presAssocID="{0B793D64-019F-4835-9056-E767D42744D8}" presName="descendantText" presStyleLbl="alignAccFollowNode1" presStyleIdx="1" presStyleCnt="4">
        <dgm:presLayoutVars>
          <dgm:bulletEnabled val="1"/>
        </dgm:presLayoutVars>
      </dgm:prSet>
      <dgm:spPr/>
    </dgm:pt>
    <dgm:pt modelId="{8612A3F0-EFD5-42C7-A2B7-D820113FA1D2}" type="pres">
      <dgm:prSet presAssocID="{188CA6E7-2FA8-4A64-B078-01C06F0D244B}" presName="sp" presStyleCnt="0"/>
      <dgm:spPr/>
    </dgm:pt>
    <dgm:pt modelId="{819EB963-94B5-48F2-A41F-EA55C243041E}" type="pres">
      <dgm:prSet presAssocID="{AA19D50E-BBB8-4842-A933-525F67866A47}" presName="linNode" presStyleCnt="0"/>
      <dgm:spPr/>
    </dgm:pt>
    <dgm:pt modelId="{09EBC088-C03B-45E9-8F90-97E2E314649A}" type="pres">
      <dgm:prSet presAssocID="{AA19D50E-BBB8-4842-A933-525F67866A47}" presName="parentText" presStyleLbl="node1" presStyleIdx="2" presStyleCnt="4" custLinFactNeighborX="-178" custLinFactNeighborY="-852">
        <dgm:presLayoutVars>
          <dgm:chMax val="1"/>
          <dgm:bulletEnabled val="1"/>
        </dgm:presLayoutVars>
      </dgm:prSet>
      <dgm:spPr/>
    </dgm:pt>
    <dgm:pt modelId="{286F4542-2B2F-4D68-AE42-6B1485CD44F4}" type="pres">
      <dgm:prSet presAssocID="{AA19D50E-BBB8-4842-A933-525F67866A47}" presName="descendantText" presStyleLbl="alignAccFollowNode1" presStyleIdx="2" presStyleCnt="4" custLinFactNeighborY="0">
        <dgm:presLayoutVars>
          <dgm:bulletEnabled val="1"/>
        </dgm:presLayoutVars>
      </dgm:prSet>
      <dgm:spPr/>
    </dgm:pt>
    <dgm:pt modelId="{A76B417C-D430-4CD7-837F-1C26BE2AF7ED}" type="pres">
      <dgm:prSet presAssocID="{FA33866A-4DF5-45C0-BEEF-DF965654C1FE}" presName="sp" presStyleCnt="0"/>
      <dgm:spPr/>
    </dgm:pt>
    <dgm:pt modelId="{E84C140C-6356-44EC-A542-26CD030C1038}" type="pres">
      <dgm:prSet presAssocID="{B83AA735-5784-428D-9C63-2A8FE78F0390}" presName="linNode" presStyleCnt="0"/>
      <dgm:spPr/>
    </dgm:pt>
    <dgm:pt modelId="{DB157F85-D823-499E-B7A3-8B1D257BD1BD}" type="pres">
      <dgm:prSet presAssocID="{B83AA735-5784-428D-9C63-2A8FE78F0390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BA6752B0-6755-49F1-AC7D-B707063885A7}" type="pres">
      <dgm:prSet presAssocID="{B83AA735-5784-428D-9C63-2A8FE78F0390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92C1E01B-DBE6-400F-98FC-B3D5A2650B67}" srcId="{AA19D50E-BBB8-4842-A933-525F67866A47}" destId="{ADBB9041-F921-4F7F-8C51-D66E92F47D80}" srcOrd="0" destOrd="0" parTransId="{9B6AA94A-15C0-4EBA-BA30-593063BE0720}" sibTransId="{92A9930F-1AF1-480E-933E-4F1EA33C0F2B}"/>
    <dgm:cxn modelId="{00E5561E-5BBF-4636-BDE6-0CF994BE54B2}" type="presOf" srcId="{6FA2B88E-9A8D-4E22-B061-35A7E18C2422}" destId="{CF651CAC-74AC-4F31-B132-070C2E82E980}" srcOrd="0" destOrd="0" presId="urn:microsoft.com/office/officeart/2005/8/layout/vList5"/>
    <dgm:cxn modelId="{76F8F12A-9B63-4888-9C02-10EDCE79C26C}" type="presOf" srcId="{ADBB9041-F921-4F7F-8C51-D66E92F47D80}" destId="{286F4542-2B2F-4D68-AE42-6B1485CD44F4}" srcOrd="0" destOrd="0" presId="urn:microsoft.com/office/officeart/2005/8/layout/vList5"/>
    <dgm:cxn modelId="{75EBB536-4363-4EFB-869C-028B6BE1717E}" type="presOf" srcId="{0B793D64-019F-4835-9056-E767D42744D8}" destId="{18051489-4BE4-43F6-AFFA-236C5C014CC5}" srcOrd="0" destOrd="0" presId="urn:microsoft.com/office/officeart/2005/8/layout/vList5"/>
    <dgm:cxn modelId="{41F6FC3C-EAD4-43EA-A612-7C381578DF07}" srcId="{B83AA735-5784-428D-9C63-2A8FE78F0390}" destId="{FA52A287-43A0-4A8C-AF8D-7AF524146786}" srcOrd="0" destOrd="0" parTransId="{9B2C04C5-8879-4BDF-B228-86A846C44CF8}" sibTransId="{FC2E653D-2245-4A2F-8C4A-17B2E71673E1}"/>
    <dgm:cxn modelId="{C516ED61-93D8-418E-A2A8-762A90E3691F}" srcId="{0B793D64-019F-4835-9056-E767D42744D8}" destId="{78114047-806C-43F3-8B59-96E2FF6EC27E}" srcOrd="0" destOrd="0" parTransId="{F2A6104D-DC8E-4D03-81B8-4337D103A3A1}" sibTransId="{44926C8C-BBBF-40E8-897A-F075E1DC5763}"/>
    <dgm:cxn modelId="{41241E57-C7E2-4F59-A3B8-1D6CD49C0C94}" srcId="{80D4F023-8902-4855-910D-983ADE77D86C}" destId="{AA19D50E-BBB8-4842-A933-525F67866A47}" srcOrd="2" destOrd="0" parTransId="{73D41939-1D09-438F-B409-F4E7B4C1521B}" sibTransId="{FA33866A-4DF5-45C0-BEEF-DF965654C1FE}"/>
    <dgm:cxn modelId="{827AB385-075F-493E-B767-9698B5E7131F}" type="presOf" srcId="{FA52A287-43A0-4A8C-AF8D-7AF524146786}" destId="{BA6752B0-6755-49F1-AC7D-B707063885A7}" srcOrd="0" destOrd="0" presId="urn:microsoft.com/office/officeart/2005/8/layout/vList5"/>
    <dgm:cxn modelId="{4B1C289E-23DA-4D3D-93F9-F46F6BB2435C}" type="presOf" srcId="{80D4F023-8902-4855-910D-983ADE77D86C}" destId="{0221A51F-6279-4DC6-A5A7-66B519A5DA52}" srcOrd="0" destOrd="0" presId="urn:microsoft.com/office/officeart/2005/8/layout/vList5"/>
    <dgm:cxn modelId="{58F441AA-B745-402D-88D1-3BA0F9AE8610}" type="presOf" srcId="{4CDF6284-E205-4688-B8E9-F51F72D3C409}" destId="{D9108563-A72B-4535-B61E-A522DE5398D5}" srcOrd="0" destOrd="0" presId="urn:microsoft.com/office/officeart/2005/8/layout/vList5"/>
    <dgm:cxn modelId="{74FB52B3-EE92-4C0A-9839-200F5EE60C59}" type="presOf" srcId="{AA19D50E-BBB8-4842-A933-525F67866A47}" destId="{09EBC088-C03B-45E9-8F90-97E2E314649A}" srcOrd="0" destOrd="0" presId="urn:microsoft.com/office/officeart/2005/8/layout/vList5"/>
    <dgm:cxn modelId="{2EE238C3-5894-431A-B39D-07990A603835}" srcId="{80D4F023-8902-4855-910D-983ADE77D86C}" destId="{4CDF6284-E205-4688-B8E9-F51F72D3C409}" srcOrd="0" destOrd="0" parTransId="{0DCDA6BA-C948-4936-AF29-D188FAB81C2D}" sibTransId="{397D823D-A930-4100-980F-C8D67401D022}"/>
    <dgm:cxn modelId="{C404F8D5-C458-46C6-85E3-7AE865FD5C70}" type="presOf" srcId="{B83AA735-5784-428D-9C63-2A8FE78F0390}" destId="{DB157F85-D823-499E-B7A3-8B1D257BD1BD}" srcOrd="0" destOrd="0" presId="urn:microsoft.com/office/officeart/2005/8/layout/vList5"/>
    <dgm:cxn modelId="{3336CED8-0B44-4981-A96A-8C5EC1BF313E}" type="presOf" srcId="{78114047-806C-43F3-8B59-96E2FF6EC27E}" destId="{78776433-5BE6-4238-A0BD-7979F0C2E544}" srcOrd="0" destOrd="0" presId="urn:microsoft.com/office/officeart/2005/8/layout/vList5"/>
    <dgm:cxn modelId="{8D45BEE7-A24E-4F38-8A5F-C12FB11A048E}" srcId="{4CDF6284-E205-4688-B8E9-F51F72D3C409}" destId="{6FA2B88E-9A8D-4E22-B061-35A7E18C2422}" srcOrd="0" destOrd="0" parTransId="{AB370E35-A155-4E71-93ED-A6566962412F}" sibTransId="{953BB9A1-A2F7-4E81-80E6-B4EAB306DDA0}"/>
    <dgm:cxn modelId="{5774D1EE-CEE1-42A2-AE05-A364BCDEB07E}" srcId="{80D4F023-8902-4855-910D-983ADE77D86C}" destId="{B83AA735-5784-428D-9C63-2A8FE78F0390}" srcOrd="3" destOrd="0" parTransId="{F721B7A8-F6E4-4620-90D1-3F5D460F940D}" sibTransId="{21EFFE5E-4D2B-458F-9567-E12144FA85E4}"/>
    <dgm:cxn modelId="{289480EF-4A30-4E40-8F69-2B78AB911CE0}" srcId="{80D4F023-8902-4855-910D-983ADE77D86C}" destId="{0B793D64-019F-4835-9056-E767D42744D8}" srcOrd="1" destOrd="0" parTransId="{AB21E9FE-8A46-4AD6-9E7A-2A968BFA3169}" sibTransId="{188CA6E7-2FA8-4A64-B078-01C06F0D244B}"/>
    <dgm:cxn modelId="{7C62B8DD-9A5B-4E0A-AB14-D207FD50A2E5}" type="presParOf" srcId="{0221A51F-6279-4DC6-A5A7-66B519A5DA52}" destId="{BAD2045D-6A68-4C23-B8C2-860CF900942F}" srcOrd="0" destOrd="0" presId="urn:microsoft.com/office/officeart/2005/8/layout/vList5"/>
    <dgm:cxn modelId="{452E6F22-CD3E-4102-BA68-66EABD1686E3}" type="presParOf" srcId="{BAD2045D-6A68-4C23-B8C2-860CF900942F}" destId="{D9108563-A72B-4535-B61E-A522DE5398D5}" srcOrd="0" destOrd="0" presId="urn:microsoft.com/office/officeart/2005/8/layout/vList5"/>
    <dgm:cxn modelId="{B66F5460-45A1-43CA-B925-F21639F6D267}" type="presParOf" srcId="{BAD2045D-6A68-4C23-B8C2-860CF900942F}" destId="{CF651CAC-74AC-4F31-B132-070C2E82E980}" srcOrd="1" destOrd="0" presId="urn:microsoft.com/office/officeart/2005/8/layout/vList5"/>
    <dgm:cxn modelId="{A04E3167-266E-4CD1-A1F8-42E85982ECD1}" type="presParOf" srcId="{0221A51F-6279-4DC6-A5A7-66B519A5DA52}" destId="{0174A126-F3DA-40CE-B361-DF2B86E21D11}" srcOrd="1" destOrd="0" presId="urn:microsoft.com/office/officeart/2005/8/layout/vList5"/>
    <dgm:cxn modelId="{0CE1F7EA-7C6C-4726-A5C5-49F0E139BDF0}" type="presParOf" srcId="{0221A51F-6279-4DC6-A5A7-66B519A5DA52}" destId="{0C77C45B-C748-4A73-BE12-87C5C2591060}" srcOrd="2" destOrd="0" presId="urn:microsoft.com/office/officeart/2005/8/layout/vList5"/>
    <dgm:cxn modelId="{FAB6DDE3-8B8A-423D-8EA2-A0F7781BFC09}" type="presParOf" srcId="{0C77C45B-C748-4A73-BE12-87C5C2591060}" destId="{18051489-4BE4-43F6-AFFA-236C5C014CC5}" srcOrd="0" destOrd="0" presId="urn:microsoft.com/office/officeart/2005/8/layout/vList5"/>
    <dgm:cxn modelId="{75F73C97-58BB-4F8E-943D-6D6406A22BCE}" type="presParOf" srcId="{0C77C45B-C748-4A73-BE12-87C5C2591060}" destId="{78776433-5BE6-4238-A0BD-7979F0C2E544}" srcOrd="1" destOrd="0" presId="urn:microsoft.com/office/officeart/2005/8/layout/vList5"/>
    <dgm:cxn modelId="{F8C4A62A-4D30-4B62-A793-6D62C4B18559}" type="presParOf" srcId="{0221A51F-6279-4DC6-A5A7-66B519A5DA52}" destId="{8612A3F0-EFD5-42C7-A2B7-D820113FA1D2}" srcOrd="3" destOrd="0" presId="urn:microsoft.com/office/officeart/2005/8/layout/vList5"/>
    <dgm:cxn modelId="{F3FA861F-D093-4AEB-8DFE-DFE910D4E887}" type="presParOf" srcId="{0221A51F-6279-4DC6-A5A7-66B519A5DA52}" destId="{819EB963-94B5-48F2-A41F-EA55C243041E}" srcOrd="4" destOrd="0" presId="urn:microsoft.com/office/officeart/2005/8/layout/vList5"/>
    <dgm:cxn modelId="{E3B493F6-EA6C-4B77-89D0-0B3522F21088}" type="presParOf" srcId="{819EB963-94B5-48F2-A41F-EA55C243041E}" destId="{09EBC088-C03B-45E9-8F90-97E2E314649A}" srcOrd="0" destOrd="0" presId="urn:microsoft.com/office/officeart/2005/8/layout/vList5"/>
    <dgm:cxn modelId="{0962A32B-270E-441A-BE2A-7C82F5BAAE0E}" type="presParOf" srcId="{819EB963-94B5-48F2-A41F-EA55C243041E}" destId="{286F4542-2B2F-4D68-AE42-6B1485CD44F4}" srcOrd="1" destOrd="0" presId="urn:microsoft.com/office/officeart/2005/8/layout/vList5"/>
    <dgm:cxn modelId="{EFAA5488-AD71-4459-A915-D1842C6C75EF}" type="presParOf" srcId="{0221A51F-6279-4DC6-A5A7-66B519A5DA52}" destId="{A76B417C-D430-4CD7-837F-1C26BE2AF7ED}" srcOrd="5" destOrd="0" presId="urn:microsoft.com/office/officeart/2005/8/layout/vList5"/>
    <dgm:cxn modelId="{44F8E427-6702-45B9-A195-50CB5AA0D6A7}" type="presParOf" srcId="{0221A51F-6279-4DC6-A5A7-66B519A5DA52}" destId="{E84C140C-6356-44EC-A542-26CD030C1038}" srcOrd="6" destOrd="0" presId="urn:microsoft.com/office/officeart/2005/8/layout/vList5"/>
    <dgm:cxn modelId="{35CDFD76-0C1C-4FF6-80AA-04A9FFB1B3A3}" type="presParOf" srcId="{E84C140C-6356-44EC-A542-26CD030C1038}" destId="{DB157F85-D823-499E-B7A3-8B1D257BD1BD}" srcOrd="0" destOrd="0" presId="urn:microsoft.com/office/officeart/2005/8/layout/vList5"/>
    <dgm:cxn modelId="{C1104283-542D-4D5B-8416-9092022A85A6}" type="presParOf" srcId="{E84C140C-6356-44EC-A542-26CD030C1038}" destId="{BA6752B0-6755-49F1-AC7D-B707063885A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51CAC-74AC-4F31-B132-070C2E82E980}">
      <dsp:nvSpPr>
        <dsp:cNvPr id="0" name=""/>
        <dsp:cNvSpPr/>
      </dsp:nvSpPr>
      <dsp:spPr>
        <a:xfrm rot="5400000">
          <a:off x="7011393" y="-2982118"/>
          <a:ext cx="808964" cy="697964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07:30 Casa Europa </a:t>
          </a:r>
        </a:p>
      </dsp:txBody>
      <dsp:txXfrm rot="-5400000">
        <a:off x="3926052" y="142713"/>
        <a:ext cx="6940157" cy="729984"/>
      </dsp:txXfrm>
    </dsp:sp>
    <dsp:sp modelId="{D9108563-A72B-4535-B61E-A522DE5398D5}">
      <dsp:nvSpPr>
        <dsp:cNvPr id="0" name=""/>
        <dsp:cNvSpPr/>
      </dsp:nvSpPr>
      <dsp:spPr>
        <a:xfrm>
          <a:off x="0" y="2102"/>
          <a:ext cx="3926051" cy="1011205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Breakfast </a:t>
          </a:r>
          <a:endParaRPr lang="fr-BE" sz="3200" kern="1200" dirty="0"/>
        </a:p>
      </dsp:txBody>
      <dsp:txXfrm>
        <a:off x="49363" y="51465"/>
        <a:ext cx="3827325" cy="912479"/>
      </dsp:txXfrm>
    </dsp:sp>
    <dsp:sp modelId="{78776433-5BE6-4238-A0BD-7979F0C2E544}">
      <dsp:nvSpPr>
        <dsp:cNvPr id="0" name=""/>
        <dsp:cNvSpPr/>
      </dsp:nvSpPr>
      <dsp:spPr>
        <a:xfrm rot="5400000">
          <a:off x="7011393" y="-1920352"/>
          <a:ext cx="808964" cy="6979647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13:00</a:t>
          </a:r>
          <a:r>
            <a:rPr lang="fr-BE" sz="28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BE" sz="2800" b="1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Epm</a:t>
          </a:r>
          <a:r>
            <a:rPr lang="fr-BE" sz="28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Restaurant</a:t>
          </a:r>
          <a:endParaRPr lang="fr-BE" sz="28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3926052" y="1204479"/>
        <a:ext cx="6940157" cy="729984"/>
      </dsp:txXfrm>
    </dsp:sp>
    <dsp:sp modelId="{18051489-4BE4-43F6-AFFA-236C5C014CC5}">
      <dsp:nvSpPr>
        <dsp:cNvPr id="0" name=""/>
        <dsp:cNvSpPr/>
      </dsp:nvSpPr>
      <dsp:spPr>
        <a:xfrm>
          <a:off x="0" y="1063868"/>
          <a:ext cx="3926051" cy="1011205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Lunch </a:t>
          </a:r>
          <a:endParaRPr lang="fr-BE" sz="3200" kern="1200" dirty="0"/>
        </a:p>
      </dsp:txBody>
      <dsp:txXfrm>
        <a:off x="49363" y="1113231"/>
        <a:ext cx="3827325" cy="912479"/>
      </dsp:txXfrm>
    </dsp:sp>
    <dsp:sp modelId="{286F4542-2B2F-4D68-AE42-6B1485CD44F4}">
      <dsp:nvSpPr>
        <dsp:cNvPr id="0" name=""/>
        <dsp:cNvSpPr/>
      </dsp:nvSpPr>
      <dsp:spPr>
        <a:xfrm rot="5400000">
          <a:off x="7011393" y="-858587"/>
          <a:ext cx="808964" cy="697964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19:00</a:t>
          </a:r>
          <a:r>
            <a:rPr lang="fr-BE" sz="28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fr-BE" sz="2800" b="1" kern="1200" baseline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Epm</a:t>
          </a:r>
          <a:r>
            <a:rPr lang="fr-BE" sz="2800" b="1" kern="1200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Restaurant</a:t>
          </a:r>
          <a:endParaRPr lang="fr-BE" sz="28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3926052" y="2266244"/>
        <a:ext cx="6940157" cy="729984"/>
      </dsp:txXfrm>
    </dsp:sp>
    <dsp:sp modelId="{09EBC088-C03B-45E9-8F90-97E2E314649A}">
      <dsp:nvSpPr>
        <dsp:cNvPr id="0" name=""/>
        <dsp:cNvSpPr/>
      </dsp:nvSpPr>
      <dsp:spPr>
        <a:xfrm>
          <a:off x="0" y="2117018"/>
          <a:ext cx="3926051" cy="1011205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Dinner </a:t>
          </a:r>
          <a:endParaRPr lang="fr-BE" sz="3200" kern="1200" dirty="0"/>
        </a:p>
      </dsp:txBody>
      <dsp:txXfrm>
        <a:off x="49363" y="2166381"/>
        <a:ext cx="3827325" cy="912479"/>
      </dsp:txXfrm>
    </dsp:sp>
    <dsp:sp modelId="{BA6752B0-6755-49F1-AC7D-B707063885A7}">
      <dsp:nvSpPr>
        <dsp:cNvPr id="0" name=""/>
        <dsp:cNvSpPr/>
      </dsp:nvSpPr>
      <dsp:spPr>
        <a:xfrm rot="5400000">
          <a:off x="7011393" y="203178"/>
          <a:ext cx="808964" cy="6979647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Take away </a:t>
          </a:r>
          <a:endParaRPr lang="fr-BE" sz="2800" b="1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3926052" y="3328009"/>
        <a:ext cx="6940157" cy="729984"/>
      </dsp:txXfrm>
    </dsp:sp>
    <dsp:sp modelId="{DB157F85-D823-499E-B7A3-8B1D257BD1BD}">
      <dsp:nvSpPr>
        <dsp:cNvPr id="0" name=""/>
        <dsp:cNvSpPr/>
      </dsp:nvSpPr>
      <dsp:spPr>
        <a:xfrm>
          <a:off x="0" y="3187399"/>
          <a:ext cx="3926051" cy="1011205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200" b="1" kern="1200" dirty="0"/>
            <a:t>Cultural</a:t>
          </a:r>
          <a:r>
            <a:rPr lang="fr-BE" sz="3200" b="1" kern="1200" baseline="0" dirty="0"/>
            <a:t>  </a:t>
          </a:r>
          <a:r>
            <a:rPr lang="fr-BE" sz="3200" b="1" kern="1200" baseline="0" dirty="0" err="1"/>
            <a:t>Visit</a:t>
          </a:r>
          <a:endParaRPr lang="fr-BE" sz="3200" b="1" kern="1200" dirty="0"/>
        </a:p>
      </dsp:txBody>
      <dsp:txXfrm>
        <a:off x="49363" y="3236762"/>
        <a:ext cx="3827325" cy="912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5472A-09B1-4B23-91A2-07BAA070D8F7}" type="datetimeFigureOut">
              <a:rPr lang="pt-PT" smtClean="0"/>
              <a:t>19/06/2023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F6AA5-1B2A-4067-81FD-350062C9B698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971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832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28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1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94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81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8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25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269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285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13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7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Relationship Id="rId9" Type="http://schemas.openxmlformats.org/officeDocument/2006/relationships/image" Target="../media/image8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7.png" /><Relationship Id="rId4" Type="http://schemas.openxmlformats.org/officeDocument/2006/relationships/image" Target="../media/image46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3.png" /><Relationship Id="rId5" Type="http://schemas.openxmlformats.org/officeDocument/2006/relationships/image" Target="../media/image12.png" /><Relationship Id="rId4" Type="http://schemas.openxmlformats.org/officeDocument/2006/relationships/image" Target="../media/image11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7" Type="http://schemas.openxmlformats.org/officeDocument/2006/relationships/image" Target="../media/image17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6.png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 /><Relationship Id="rId3" Type="http://schemas.openxmlformats.org/officeDocument/2006/relationships/image" Target="../media/image19.png" /><Relationship Id="rId7" Type="http://schemas.openxmlformats.org/officeDocument/2006/relationships/diagramQuickStyle" Target="../diagrams/quickStyle1.xml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4.xml" /><Relationship Id="rId6" Type="http://schemas.openxmlformats.org/officeDocument/2006/relationships/diagramLayout" Target="../diagrams/layout1.xml" /><Relationship Id="rId5" Type="http://schemas.openxmlformats.org/officeDocument/2006/relationships/diagramData" Target="../diagrams/data1.xml" /><Relationship Id="rId4" Type="http://schemas.openxmlformats.org/officeDocument/2006/relationships/image" Target="../media/image20.png" /><Relationship Id="rId9" Type="http://schemas.microsoft.com/office/2007/relationships/diagramDrawing" Target="../diagrams/drawing1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 /><Relationship Id="rId3" Type="http://schemas.openxmlformats.org/officeDocument/2006/relationships/image" Target="../media/image11.png" /><Relationship Id="rId7" Type="http://schemas.openxmlformats.org/officeDocument/2006/relationships/image" Target="../media/image24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3.png" /><Relationship Id="rId5" Type="http://schemas.openxmlformats.org/officeDocument/2006/relationships/image" Target="../media/image22.png" /><Relationship Id="rId10" Type="http://schemas.openxmlformats.org/officeDocument/2006/relationships/image" Target="../media/image27.png" /><Relationship Id="rId4" Type="http://schemas.openxmlformats.org/officeDocument/2006/relationships/image" Target="../media/image21.png" /><Relationship Id="rId9" Type="http://schemas.openxmlformats.org/officeDocument/2006/relationships/image" Target="../media/image26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Relationship Id="rId5" Type="http://schemas.openxmlformats.org/officeDocument/2006/relationships/hyperlink" Target="https://issuu.com/cmmontijo/docs/festa_s_pedro_prog_2023_final" TargetMode="External" /><Relationship Id="rId4" Type="http://schemas.openxmlformats.org/officeDocument/2006/relationships/image" Target="../media/image30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7" Type="http://schemas.openxmlformats.org/officeDocument/2006/relationships/image" Target="../media/image36.pn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5.png" /><Relationship Id="rId5" Type="http://schemas.openxmlformats.org/officeDocument/2006/relationships/image" Target="../media/image34.png" /><Relationship Id="rId4" Type="http://schemas.openxmlformats.org/officeDocument/2006/relationships/image" Target="../media/image33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9.png" /><Relationship Id="rId4" Type="http://schemas.openxmlformats.org/officeDocument/2006/relationships/image" Target="../media/image35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4.png" /><Relationship Id="rId5" Type="http://schemas.openxmlformats.org/officeDocument/2006/relationships/image" Target="../media/image43.png" /><Relationship Id="rId4" Type="http://schemas.openxmlformats.org/officeDocument/2006/relationships/image" Target="../media/image4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8118" y="835300"/>
            <a:ext cx="9909828" cy="2514599"/>
          </a:xfrm>
          <a:effectLst/>
        </p:spPr>
        <p:txBody>
          <a:bodyPr>
            <a:normAutofit/>
          </a:bodyPr>
          <a:lstStyle/>
          <a:p>
            <a:r>
              <a:rPr lang="pt-PT" dirty="0"/>
              <a:t> </a:t>
            </a:r>
            <a:br>
              <a:rPr lang="pt-PT" dirty="0">
                <a:latin typeface="Arial Rounded MT Bold" panose="020F0704030504030204" pitchFamily="34" charset="0"/>
              </a:rPr>
            </a:br>
            <a:br>
              <a:rPr lang="pt-PT" dirty="0"/>
            </a:br>
            <a:endParaRPr lang="pt-PT" dirty="0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5136" y="263132"/>
            <a:ext cx="1908213" cy="334634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692" y="443760"/>
            <a:ext cx="2725148" cy="29061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075" y="785038"/>
            <a:ext cx="2958674" cy="83264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2" name="Retângulo 11"/>
          <p:cNvSpPr/>
          <p:nvPr/>
        </p:nvSpPr>
        <p:spPr>
          <a:xfrm>
            <a:off x="5468772" y="4541509"/>
            <a:ext cx="5895368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2060"/>
                </a:solidFill>
                <a:latin typeface="Algerian" panose="04020705040A02060702" pitchFamily="82" charset="0"/>
                <a:ea typeface="Calibri" panose="020F0502020204030204" pitchFamily="34" charset="0"/>
                <a:cs typeface="Calibri" panose="020F0502020204030204" pitchFamily="34" charset="0"/>
              </a:rPr>
              <a:t>PROJECT NR </a:t>
            </a:r>
            <a:r>
              <a:rPr lang="pt-PT" b="1" i="0" dirty="0">
                <a:solidFill>
                  <a:srgbClr val="00206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Calibri" panose="020F0502020204030204" pitchFamily="34" charset="0"/>
              </a:rPr>
              <a:t>2022-1-RO01-KA121-VET-000054070</a:t>
            </a:r>
          </a:p>
          <a:p>
            <a:r>
              <a:rPr lang="pt-PT" b="1" dirty="0">
                <a:solidFill>
                  <a:srgbClr val="002060"/>
                </a:solidFill>
                <a:latin typeface="Algerian" panose="04020705040A02060702" pitchFamily="82" charset="0"/>
                <a:ea typeface="Calibri" panose="020F0502020204030204" pitchFamily="34" charset="0"/>
                <a:cs typeface="Calibri" panose="020F0502020204030204" pitchFamily="34" charset="0"/>
              </a:rPr>
              <a:t>Date : 16.01.2023-03.02.2023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D3261B9-005F-D69E-D408-40CEE61A4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AEF4C45-2B7D-C0C4-5858-63FDF15AD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845" y="803880"/>
            <a:ext cx="2987299" cy="86570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1E03EF7-C2BF-FD81-782A-347411636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55" y="5631745"/>
            <a:ext cx="4407790" cy="88243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AC737A11-EAC9-DA23-1712-6DBE6C092B78}"/>
              </a:ext>
            </a:extLst>
          </p:cNvPr>
          <p:cNvSpPr txBox="1"/>
          <p:nvPr/>
        </p:nvSpPr>
        <p:spPr>
          <a:xfrm>
            <a:off x="2449242" y="2569587"/>
            <a:ext cx="1023736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400" b="0" i="0" u="none" strike="noStrike" baseline="0" dirty="0">
                <a:solidFill>
                  <a:srgbClr val="002060"/>
                </a:solidFill>
                <a:latin typeface="Britannic Bold" panose="020B0903060703020204" pitchFamily="34" charset="0"/>
              </a:rPr>
              <a:t>LYCEE DES MÉTIERS HEINLEX</a:t>
            </a:r>
            <a:endParaRPr lang="fr-FR" sz="4400" dirty="0">
              <a:solidFill>
                <a:srgbClr val="002060"/>
              </a:solidFill>
              <a:latin typeface="Britannic Bold" panose="020B0903060703020204" pitchFamily="34" charset="0"/>
            </a:endParaRPr>
          </a:p>
          <a:p>
            <a:pPr algn="ctr"/>
            <a:r>
              <a:rPr lang="fr-FR" sz="4400" b="0" i="0" u="none" strike="noStrike" baseline="0" dirty="0">
                <a:solidFill>
                  <a:srgbClr val="002060"/>
                </a:solidFill>
                <a:latin typeface="Britannic Bold" panose="020B0903060703020204" pitchFamily="34" charset="0"/>
              </a:rPr>
              <a:t>FRANCE </a:t>
            </a:r>
            <a:endParaRPr lang="pt-PT" sz="4400" dirty="0">
              <a:latin typeface="Britannic Bold" panose="020B0903060703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38C6E1E-F111-5874-58F5-97E667DB54F1}"/>
              </a:ext>
            </a:extLst>
          </p:cNvPr>
          <p:cNvSpPr txBox="1"/>
          <p:nvPr/>
        </p:nvSpPr>
        <p:spPr>
          <a:xfrm>
            <a:off x="5920596" y="5031580"/>
            <a:ext cx="63860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b="1" dirty="0">
                <a:solidFill>
                  <a:srgbClr val="002060"/>
                </a:solidFill>
                <a:latin typeface="Britannic Bold" panose="020B09030607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Date : 18-06</a:t>
            </a:r>
            <a:r>
              <a:rPr lang="pt-PT" sz="1800" b="0" i="0" u="none" strike="noStrike" baseline="0" dirty="0">
                <a:solidFill>
                  <a:srgbClr val="002060"/>
                </a:solidFill>
                <a:latin typeface="Britannic Bold" panose="020B0903060703020204" pitchFamily="34" charset="0"/>
              </a:rPr>
              <a:t>-2023 to </a:t>
            </a:r>
            <a:r>
              <a:rPr lang="pt-PT" dirty="0">
                <a:solidFill>
                  <a:srgbClr val="002060"/>
                </a:solidFill>
                <a:latin typeface="Britannic Bold" panose="020B0903060703020204" pitchFamily="34" charset="0"/>
              </a:rPr>
              <a:t>01</a:t>
            </a:r>
            <a:r>
              <a:rPr lang="pt-PT" sz="1800" b="0" i="0" u="none" strike="noStrike" baseline="0" dirty="0">
                <a:solidFill>
                  <a:srgbClr val="002060"/>
                </a:solidFill>
                <a:latin typeface="Britannic Bold" panose="020B0903060703020204" pitchFamily="34" charset="0"/>
              </a:rPr>
              <a:t>-07-2023</a:t>
            </a:r>
          </a:p>
          <a:p>
            <a:pPr algn="l"/>
            <a:endParaRPr lang="pt-PT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P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t-PT" sz="1800" b="1" i="0" u="none" strike="noStrike" baseline="0" dirty="0">
                <a:solidFill>
                  <a:srgbClr val="002060"/>
                </a:solidFill>
                <a:latin typeface="Britannic Bold" panose="020B0903060703020204" pitchFamily="34" charset="0"/>
              </a:rPr>
              <a:t>Project nº: </a:t>
            </a:r>
            <a:r>
              <a:rPr lang="pt-PT" sz="1800" b="0" i="0" u="none" strike="noStrike" baseline="0" dirty="0">
                <a:solidFill>
                  <a:srgbClr val="002060"/>
                </a:solidFill>
                <a:latin typeface="Britannic Bold" panose="020B0903060703020204" pitchFamily="34" charset="0"/>
              </a:rPr>
              <a:t>2021-1-FR01-KA121-VET-000011150	</a:t>
            </a:r>
          </a:p>
          <a:p>
            <a:pPr algn="l"/>
            <a:endParaRPr lang="pt-PT" b="1" dirty="0">
              <a:solidFill>
                <a:srgbClr val="002060"/>
              </a:solidFill>
              <a:latin typeface="Britannic Bold" panose="020B09030607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F3EBB76-3AF0-109F-E07D-07C4C8323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4285" y="616184"/>
            <a:ext cx="2265980" cy="140666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6D956DA-1C3F-EA55-15D6-33F34A75D0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627" y="594815"/>
            <a:ext cx="2265980" cy="14494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709395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47AA8BA-1920-A2AC-F4A7-667395BFB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97377"/>
            <a:ext cx="11756572" cy="623751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Retângulo 9"/>
          <p:cNvSpPr/>
          <p:nvPr/>
        </p:nvSpPr>
        <p:spPr>
          <a:xfrm>
            <a:off x="217714" y="1987828"/>
            <a:ext cx="11165821" cy="35548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73050" indent="-273050" defTabSz="912813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None/>
              <a:defRPr/>
            </a:pP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   A.F.P.D.M. /EPM </a:t>
            </a:r>
          </a:p>
          <a:p>
            <a:pPr marL="273050" indent="-273050" defTabSz="912813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None/>
              <a:defRPr/>
            </a:pP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      Paula Heitor         Mobile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(+351)933 929 687   E-mail : </a:t>
            </a:r>
            <a:r>
              <a:rPr lang="pt-PT" b="1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projetosinternacionais@epmontijo.edu.pt</a:t>
            </a: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indent="-273050" defTabSz="912813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None/>
              <a:defRPr/>
            </a:pP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      Lucia Dodan        Mobile (+351)918 724 243    E-mail : lucia.dodan@epmontijo.edu.pt</a:t>
            </a:r>
          </a:p>
          <a:p>
            <a:pPr marL="273050" indent="-273050" defTabSz="912813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None/>
              <a:defRPr/>
            </a:pP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      João Martins       Mobile(+351)912 266 114     E-mail : joão.martins@epmontijo.edu.pt</a:t>
            </a:r>
          </a:p>
          <a:p>
            <a:pPr marL="273050" indent="-273050" defTabSz="912813">
              <a:spcBef>
                <a:spcPts val="575"/>
              </a:spcBef>
              <a:buClr>
                <a:schemeClr val="accent1"/>
              </a:buClr>
              <a:buSzPct val="85000"/>
              <a:defRPr/>
            </a:pP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indent="-273050" defTabSz="912813">
              <a:spcBef>
                <a:spcPts val="575"/>
              </a:spcBef>
              <a:buClr>
                <a:schemeClr val="accent1"/>
              </a:buClr>
              <a:buSzPct val="85000"/>
              <a:defRPr/>
            </a:pP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t-PT" b="1" dirty="0" err="1">
                <a:latin typeface="Arial" panose="020B0604020202020204" pitchFamily="34" charset="0"/>
                <a:cs typeface="Arial" panose="020B0604020202020204" pitchFamily="34" charset="0"/>
              </a:rPr>
              <a:t>Emergency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: 112</a:t>
            </a:r>
          </a:p>
          <a:p>
            <a:pPr marL="273050" indent="-273050" defTabSz="912813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None/>
              <a:defRPr/>
            </a:pP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273050" indent="-273050" defTabSz="912813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None/>
              <a:defRPr/>
            </a:pP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   Montijo Hospital: (+351) 212 310 046 / ( +351) 212 309 100</a:t>
            </a:r>
          </a:p>
          <a:p>
            <a:pPr marL="273050" indent="-273050" defTabSz="912813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None/>
              <a:defRPr/>
            </a:pP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	Montijo </a:t>
            </a:r>
            <a:r>
              <a:rPr lang="pt-PT" b="1" dirty="0" err="1">
                <a:latin typeface="Arial" panose="020B0604020202020204" pitchFamily="34" charset="0"/>
                <a:cs typeface="Arial" panose="020B0604020202020204" pitchFamily="34" charset="0"/>
              </a:rPr>
              <a:t>Police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: (+351) 212 310 144</a:t>
            </a:r>
          </a:p>
          <a:p>
            <a:pPr marL="273050" indent="-273050" defTabSz="912813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None/>
              <a:defRPr/>
            </a:pP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PT" b="1" dirty="0" err="1">
                <a:latin typeface="Arial" panose="020B0604020202020204" pitchFamily="34" charset="0"/>
                <a:cs typeface="Arial" panose="020B0604020202020204" pitchFamily="34" charset="0"/>
              </a:rPr>
              <a:t>Taxis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: (+351) 212 310 025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A8515B6-17BA-4BB1-AF1A-C4A643482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90" y="5856152"/>
            <a:ext cx="3719840" cy="41637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3014D71-A0EB-494A-A010-28E55F750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86" y="352250"/>
            <a:ext cx="2068086" cy="65210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5E1A111-A68C-66F4-793D-C47E02476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8116" y="3608614"/>
            <a:ext cx="2760794" cy="266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1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5B6144AE-ABC0-4DAA-972B-7B67AB3D5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154" y="1069676"/>
            <a:ext cx="6575188" cy="267212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Retângulo 3"/>
          <p:cNvSpPr/>
          <p:nvPr/>
        </p:nvSpPr>
        <p:spPr>
          <a:xfrm>
            <a:off x="443042" y="1589063"/>
            <a:ext cx="4007957" cy="3046988"/>
          </a:xfrm>
          <a:custGeom>
            <a:avLst/>
            <a:gdLst>
              <a:gd name="connsiteX0" fmla="*/ 0 w 4007957"/>
              <a:gd name="connsiteY0" fmla="*/ 0 h 3046988"/>
              <a:gd name="connsiteX1" fmla="*/ 492406 w 4007957"/>
              <a:gd name="connsiteY1" fmla="*/ 0 h 3046988"/>
              <a:gd name="connsiteX2" fmla="*/ 1024892 w 4007957"/>
              <a:gd name="connsiteY2" fmla="*/ 0 h 3046988"/>
              <a:gd name="connsiteX3" fmla="*/ 1597457 w 4007957"/>
              <a:gd name="connsiteY3" fmla="*/ 0 h 3046988"/>
              <a:gd name="connsiteX4" fmla="*/ 2049784 w 4007957"/>
              <a:gd name="connsiteY4" fmla="*/ 0 h 3046988"/>
              <a:gd name="connsiteX5" fmla="*/ 2702508 w 4007957"/>
              <a:gd name="connsiteY5" fmla="*/ 0 h 3046988"/>
              <a:gd name="connsiteX6" fmla="*/ 3154835 w 4007957"/>
              <a:gd name="connsiteY6" fmla="*/ 0 h 3046988"/>
              <a:gd name="connsiteX7" fmla="*/ 4007957 w 4007957"/>
              <a:gd name="connsiteY7" fmla="*/ 0 h 3046988"/>
              <a:gd name="connsiteX8" fmla="*/ 4007957 w 4007957"/>
              <a:gd name="connsiteY8" fmla="*/ 538301 h 3046988"/>
              <a:gd name="connsiteX9" fmla="*/ 4007957 w 4007957"/>
              <a:gd name="connsiteY9" fmla="*/ 1107072 h 3046988"/>
              <a:gd name="connsiteX10" fmla="*/ 4007957 w 4007957"/>
              <a:gd name="connsiteY10" fmla="*/ 1584434 h 3046988"/>
              <a:gd name="connsiteX11" fmla="*/ 4007957 w 4007957"/>
              <a:gd name="connsiteY11" fmla="*/ 2153205 h 3046988"/>
              <a:gd name="connsiteX12" fmla="*/ 4007957 w 4007957"/>
              <a:gd name="connsiteY12" fmla="*/ 2569627 h 3046988"/>
              <a:gd name="connsiteX13" fmla="*/ 4007957 w 4007957"/>
              <a:gd name="connsiteY13" fmla="*/ 3046988 h 3046988"/>
              <a:gd name="connsiteX14" fmla="*/ 3355233 w 4007957"/>
              <a:gd name="connsiteY14" fmla="*/ 3046988 h 3046988"/>
              <a:gd name="connsiteX15" fmla="*/ 2742588 w 4007957"/>
              <a:gd name="connsiteY15" fmla="*/ 3046988 h 3046988"/>
              <a:gd name="connsiteX16" fmla="*/ 2290261 w 4007957"/>
              <a:gd name="connsiteY16" fmla="*/ 3046988 h 3046988"/>
              <a:gd name="connsiteX17" fmla="*/ 1717696 w 4007957"/>
              <a:gd name="connsiteY17" fmla="*/ 3046988 h 3046988"/>
              <a:gd name="connsiteX18" fmla="*/ 1225290 w 4007957"/>
              <a:gd name="connsiteY18" fmla="*/ 3046988 h 3046988"/>
              <a:gd name="connsiteX19" fmla="*/ 652724 w 4007957"/>
              <a:gd name="connsiteY19" fmla="*/ 3046988 h 3046988"/>
              <a:gd name="connsiteX20" fmla="*/ 0 w 4007957"/>
              <a:gd name="connsiteY20" fmla="*/ 3046988 h 3046988"/>
              <a:gd name="connsiteX21" fmla="*/ 0 w 4007957"/>
              <a:gd name="connsiteY21" fmla="*/ 2600096 h 3046988"/>
              <a:gd name="connsiteX22" fmla="*/ 0 w 4007957"/>
              <a:gd name="connsiteY22" fmla="*/ 2153205 h 3046988"/>
              <a:gd name="connsiteX23" fmla="*/ 0 w 4007957"/>
              <a:gd name="connsiteY23" fmla="*/ 1706313 h 3046988"/>
              <a:gd name="connsiteX24" fmla="*/ 0 w 4007957"/>
              <a:gd name="connsiteY24" fmla="*/ 1228952 h 3046988"/>
              <a:gd name="connsiteX25" fmla="*/ 0 w 4007957"/>
              <a:gd name="connsiteY25" fmla="*/ 751590 h 3046988"/>
              <a:gd name="connsiteX26" fmla="*/ 0 w 4007957"/>
              <a:gd name="connsiteY26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07957" h="3046988" fill="none" extrusionOk="0">
                <a:moveTo>
                  <a:pt x="0" y="0"/>
                </a:moveTo>
                <a:cubicBezTo>
                  <a:pt x="182630" y="-50734"/>
                  <a:pt x="352480" y="49703"/>
                  <a:pt x="492406" y="0"/>
                </a:cubicBezTo>
                <a:cubicBezTo>
                  <a:pt x="632332" y="-49703"/>
                  <a:pt x="864952" y="41883"/>
                  <a:pt x="1024892" y="0"/>
                </a:cubicBezTo>
                <a:cubicBezTo>
                  <a:pt x="1184832" y="-41883"/>
                  <a:pt x="1374258" y="43999"/>
                  <a:pt x="1597457" y="0"/>
                </a:cubicBezTo>
                <a:cubicBezTo>
                  <a:pt x="1820657" y="-43999"/>
                  <a:pt x="1953508" y="29450"/>
                  <a:pt x="2049784" y="0"/>
                </a:cubicBezTo>
                <a:cubicBezTo>
                  <a:pt x="2146060" y="-29450"/>
                  <a:pt x="2385696" y="58784"/>
                  <a:pt x="2702508" y="0"/>
                </a:cubicBezTo>
                <a:cubicBezTo>
                  <a:pt x="3019320" y="-58784"/>
                  <a:pt x="2990217" y="26045"/>
                  <a:pt x="3154835" y="0"/>
                </a:cubicBezTo>
                <a:cubicBezTo>
                  <a:pt x="3319453" y="-26045"/>
                  <a:pt x="3789950" y="84210"/>
                  <a:pt x="4007957" y="0"/>
                </a:cubicBezTo>
                <a:cubicBezTo>
                  <a:pt x="4038264" y="265901"/>
                  <a:pt x="3985340" y="330932"/>
                  <a:pt x="4007957" y="538301"/>
                </a:cubicBezTo>
                <a:cubicBezTo>
                  <a:pt x="4030574" y="745670"/>
                  <a:pt x="3945954" y="904653"/>
                  <a:pt x="4007957" y="1107072"/>
                </a:cubicBezTo>
                <a:cubicBezTo>
                  <a:pt x="4069960" y="1309491"/>
                  <a:pt x="3958107" y="1487532"/>
                  <a:pt x="4007957" y="1584434"/>
                </a:cubicBezTo>
                <a:cubicBezTo>
                  <a:pt x="4057807" y="1681336"/>
                  <a:pt x="4004407" y="1892939"/>
                  <a:pt x="4007957" y="2153205"/>
                </a:cubicBezTo>
                <a:cubicBezTo>
                  <a:pt x="4011507" y="2413471"/>
                  <a:pt x="4003076" y="2423019"/>
                  <a:pt x="4007957" y="2569627"/>
                </a:cubicBezTo>
                <a:cubicBezTo>
                  <a:pt x="4012838" y="2716235"/>
                  <a:pt x="3965417" y="2934386"/>
                  <a:pt x="4007957" y="3046988"/>
                </a:cubicBezTo>
                <a:cubicBezTo>
                  <a:pt x="3784061" y="3113899"/>
                  <a:pt x="3489951" y="3001654"/>
                  <a:pt x="3355233" y="3046988"/>
                </a:cubicBezTo>
                <a:cubicBezTo>
                  <a:pt x="3220515" y="3092322"/>
                  <a:pt x="2934837" y="2991831"/>
                  <a:pt x="2742588" y="3046988"/>
                </a:cubicBezTo>
                <a:cubicBezTo>
                  <a:pt x="2550340" y="3102145"/>
                  <a:pt x="2481829" y="3015900"/>
                  <a:pt x="2290261" y="3046988"/>
                </a:cubicBezTo>
                <a:cubicBezTo>
                  <a:pt x="2098693" y="3078076"/>
                  <a:pt x="1844745" y="3027291"/>
                  <a:pt x="1717696" y="3046988"/>
                </a:cubicBezTo>
                <a:cubicBezTo>
                  <a:pt x="1590648" y="3066685"/>
                  <a:pt x="1360471" y="2994833"/>
                  <a:pt x="1225290" y="3046988"/>
                </a:cubicBezTo>
                <a:cubicBezTo>
                  <a:pt x="1090109" y="3099143"/>
                  <a:pt x="820354" y="3033824"/>
                  <a:pt x="652724" y="3046988"/>
                </a:cubicBezTo>
                <a:cubicBezTo>
                  <a:pt x="485094" y="3060152"/>
                  <a:pt x="218107" y="2982326"/>
                  <a:pt x="0" y="3046988"/>
                </a:cubicBezTo>
                <a:cubicBezTo>
                  <a:pt x="-33000" y="2851403"/>
                  <a:pt x="38564" y="2794534"/>
                  <a:pt x="0" y="2600096"/>
                </a:cubicBezTo>
                <a:cubicBezTo>
                  <a:pt x="-38564" y="2405658"/>
                  <a:pt x="9599" y="2258550"/>
                  <a:pt x="0" y="2153205"/>
                </a:cubicBezTo>
                <a:cubicBezTo>
                  <a:pt x="-9599" y="2047860"/>
                  <a:pt x="26650" y="1879377"/>
                  <a:pt x="0" y="1706313"/>
                </a:cubicBezTo>
                <a:cubicBezTo>
                  <a:pt x="-26650" y="1533249"/>
                  <a:pt x="14394" y="1398361"/>
                  <a:pt x="0" y="1228952"/>
                </a:cubicBezTo>
                <a:cubicBezTo>
                  <a:pt x="-14394" y="1059543"/>
                  <a:pt x="15055" y="850224"/>
                  <a:pt x="0" y="751590"/>
                </a:cubicBezTo>
                <a:cubicBezTo>
                  <a:pt x="-15055" y="652956"/>
                  <a:pt x="25193" y="298670"/>
                  <a:pt x="0" y="0"/>
                </a:cubicBezTo>
                <a:close/>
              </a:path>
              <a:path w="4007957" h="3046988" stroke="0" extrusionOk="0">
                <a:moveTo>
                  <a:pt x="0" y="0"/>
                </a:moveTo>
                <a:cubicBezTo>
                  <a:pt x="215249" y="-43359"/>
                  <a:pt x="324673" y="52739"/>
                  <a:pt x="532486" y="0"/>
                </a:cubicBezTo>
                <a:cubicBezTo>
                  <a:pt x="740299" y="-52739"/>
                  <a:pt x="887373" y="25122"/>
                  <a:pt x="984812" y="0"/>
                </a:cubicBezTo>
                <a:cubicBezTo>
                  <a:pt x="1082251" y="-25122"/>
                  <a:pt x="1442759" y="38759"/>
                  <a:pt x="1557378" y="0"/>
                </a:cubicBezTo>
                <a:cubicBezTo>
                  <a:pt x="1671997" y="-38759"/>
                  <a:pt x="1907814" y="11195"/>
                  <a:pt x="2049784" y="0"/>
                </a:cubicBezTo>
                <a:cubicBezTo>
                  <a:pt x="2191754" y="-11195"/>
                  <a:pt x="2428095" y="12204"/>
                  <a:pt x="2622349" y="0"/>
                </a:cubicBezTo>
                <a:cubicBezTo>
                  <a:pt x="2816603" y="-12204"/>
                  <a:pt x="3042502" y="19076"/>
                  <a:pt x="3154835" y="0"/>
                </a:cubicBezTo>
                <a:cubicBezTo>
                  <a:pt x="3267168" y="-19076"/>
                  <a:pt x="3813116" y="100466"/>
                  <a:pt x="4007957" y="0"/>
                </a:cubicBezTo>
                <a:cubicBezTo>
                  <a:pt x="4016022" y="215832"/>
                  <a:pt x="3971093" y="334009"/>
                  <a:pt x="4007957" y="446892"/>
                </a:cubicBezTo>
                <a:cubicBezTo>
                  <a:pt x="4044821" y="559775"/>
                  <a:pt x="4007688" y="671583"/>
                  <a:pt x="4007957" y="863313"/>
                </a:cubicBezTo>
                <a:cubicBezTo>
                  <a:pt x="4008226" y="1055043"/>
                  <a:pt x="4001449" y="1263705"/>
                  <a:pt x="4007957" y="1401614"/>
                </a:cubicBezTo>
                <a:cubicBezTo>
                  <a:pt x="4014465" y="1539523"/>
                  <a:pt x="3953979" y="1781813"/>
                  <a:pt x="4007957" y="1909446"/>
                </a:cubicBezTo>
                <a:cubicBezTo>
                  <a:pt x="4061935" y="2037079"/>
                  <a:pt x="4003876" y="2179642"/>
                  <a:pt x="4007957" y="2325868"/>
                </a:cubicBezTo>
                <a:cubicBezTo>
                  <a:pt x="4012038" y="2472094"/>
                  <a:pt x="3926482" y="2737222"/>
                  <a:pt x="4007957" y="3046988"/>
                </a:cubicBezTo>
                <a:cubicBezTo>
                  <a:pt x="3832033" y="3089542"/>
                  <a:pt x="3669098" y="3044334"/>
                  <a:pt x="3435392" y="3046988"/>
                </a:cubicBezTo>
                <a:cubicBezTo>
                  <a:pt x="3201687" y="3049642"/>
                  <a:pt x="3112501" y="2985881"/>
                  <a:pt x="2822747" y="3046988"/>
                </a:cubicBezTo>
                <a:cubicBezTo>
                  <a:pt x="2532994" y="3108095"/>
                  <a:pt x="2467249" y="3031061"/>
                  <a:pt x="2330341" y="3046988"/>
                </a:cubicBezTo>
                <a:cubicBezTo>
                  <a:pt x="2193433" y="3062915"/>
                  <a:pt x="2000751" y="3011002"/>
                  <a:pt x="1677616" y="3046988"/>
                </a:cubicBezTo>
                <a:cubicBezTo>
                  <a:pt x="1354481" y="3082974"/>
                  <a:pt x="1388358" y="3006706"/>
                  <a:pt x="1145131" y="3046988"/>
                </a:cubicBezTo>
                <a:cubicBezTo>
                  <a:pt x="901905" y="3087270"/>
                  <a:pt x="826406" y="3003311"/>
                  <a:pt x="532486" y="3046988"/>
                </a:cubicBezTo>
                <a:cubicBezTo>
                  <a:pt x="238567" y="3090665"/>
                  <a:pt x="158766" y="2995967"/>
                  <a:pt x="0" y="3046988"/>
                </a:cubicBezTo>
                <a:cubicBezTo>
                  <a:pt x="-14708" y="2909747"/>
                  <a:pt x="2695" y="2678564"/>
                  <a:pt x="0" y="2508687"/>
                </a:cubicBezTo>
                <a:cubicBezTo>
                  <a:pt x="-2695" y="2338810"/>
                  <a:pt x="35534" y="2200252"/>
                  <a:pt x="0" y="2031325"/>
                </a:cubicBezTo>
                <a:cubicBezTo>
                  <a:pt x="-35534" y="1862398"/>
                  <a:pt x="31545" y="1789540"/>
                  <a:pt x="0" y="1584434"/>
                </a:cubicBezTo>
                <a:cubicBezTo>
                  <a:pt x="-31545" y="1379328"/>
                  <a:pt x="49802" y="1261715"/>
                  <a:pt x="0" y="1168012"/>
                </a:cubicBezTo>
                <a:cubicBezTo>
                  <a:pt x="-49802" y="1074309"/>
                  <a:pt x="27569" y="941837"/>
                  <a:pt x="0" y="751590"/>
                </a:cubicBezTo>
                <a:cubicBezTo>
                  <a:pt x="-27569" y="561343"/>
                  <a:pt x="54427" y="199408"/>
                  <a:pt x="0" y="0"/>
                </a:cubicBezTo>
                <a:close/>
              </a:path>
            </a:pathLst>
          </a:custGeom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7485340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10:30 </a:t>
            </a:r>
            <a:r>
              <a:rPr lang="en-US" sz="2400" b="1" dirty="0">
                <a:latin typeface="Garamond" panose="02020404030301010803" pitchFamily="18" charset="0"/>
              </a:rPr>
              <a:t>Welcome meeting and presentation at Vocational   School of </a:t>
            </a:r>
            <a:r>
              <a:rPr lang="en-US" sz="2400" b="1" dirty="0" err="1">
                <a:latin typeface="Garamond" panose="02020404030301010803" pitchFamily="18" charset="0"/>
              </a:rPr>
              <a:t>Montijo</a:t>
            </a:r>
            <a:endParaRPr lang="en-US" sz="2400" b="1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13:00 </a:t>
            </a:r>
            <a:r>
              <a:rPr lang="en-US" sz="2400" b="1" dirty="0">
                <a:latin typeface="Garamond" panose="02020404030301010803" pitchFamily="18" charset="0"/>
              </a:rPr>
              <a:t> Lunch </a:t>
            </a:r>
            <a:r>
              <a:rPr lang="en-US" sz="2400" b="1" dirty="0" err="1">
                <a:latin typeface="Garamond" panose="02020404030301010803" pitchFamily="18" charset="0"/>
              </a:rPr>
              <a:t>Epm</a:t>
            </a:r>
            <a:r>
              <a:rPr lang="en-US" sz="2400" b="1" dirty="0">
                <a:latin typeface="Garamond" panose="02020404030301010803" pitchFamily="18" charset="0"/>
              </a:rPr>
              <a:t> Rest.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16:30 </a:t>
            </a:r>
            <a:r>
              <a:rPr lang="en-US" sz="2400" b="1" dirty="0">
                <a:latin typeface="Garamond" panose="02020404030301010803" pitchFamily="18" charset="0"/>
              </a:rPr>
              <a:t>Presentation to </a:t>
            </a:r>
            <a:r>
              <a:rPr lang="pt-PT" sz="2400" b="1" i="0" u="none" strike="noStrike" baseline="0" dirty="0" err="1">
                <a:latin typeface="Garamond" panose="02020404030301010803" pitchFamily="18" charset="0"/>
              </a:rPr>
              <a:t>Ligia</a:t>
            </a:r>
            <a:r>
              <a:rPr lang="pt-PT" sz="2400" b="1" i="0" u="none" strike="noStrike" baseline="0" dirty="0">
                <a:latin typeface="Garamond" panose="02020404030301010803" pitchFamily="18" charset="0"/>
              </a:rPr>
              <a:t> Garrido - Atelier </a:t>
            </a:r>
            <a:r>
              <a:rPr lang="pt-PT" sz="2400" b="1" i="0" u="none" strike="noStrike" baseline="0" dirty="0" err="1">
                <a:latin typeface="Garamond" panose="02020404030301010803" pitchFamily="18" charset="0"/>
              </a:rPr>
              <a:t>LM's</a:t>
            </a:r>
            <a:endParaRPr lang="en-US" sz="2400" b="1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19:00</a:t>
            </a:r>
            <a:r>
              <a:rPr lang="en-US" sz="2400" b="1" dirty="0">
                <a:latin typeface="Garamond" panose="02020404030301010803" pitchFamily="18" charset="0"/>
              </a:rPr>
              <a:t> Dinner </a:t>
            </a:r>
            <a:r>
              <a:rPr lang="en-US" sz="2400" b="1" dirty="0" err="1">
                <a:latin typeface="Garamond" panose="02020404030301010803" pitchFamily="18" charset="0"/>
              </a:rPr>
              <a:t>Epm</a:t>
            </a:r>
            <a:r>
              <a:rPr lang="en-US" sz="2400" b="1" dirty="0">
                <a:latin typeface="Garamond" panose="02020404030301010803" pitchFamily="18" charset="0"/>
              </a:rPr>
              <a:t>  Rest.</a:t>
            </a:r>
          </a:p>
        </p:txBody>
      </p:sp>
      <p:sp>
        <p:nvSpPr>
          <p:cNvPr id="9" name="Retângulo 8"/>
          <p:cNvSpPr/>
          <p:nvPr/>
        </p:nvSpPr>
        <p:spPr>
          <a:xfrm>
            <a:off x="4345404" y="475717"/>
            <a:ext cx="398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     Monday 19</a:t>
            </a:r>
            <a:r>
              <a:rPr lang="en-US" sz="2800" b="1" baseline="30000" dirty="0">
                <a:solidFill>
                  <a:srgbClr val="FF0000"/>
                </a:solidFill>
                <a:latin typeface="Garamond" panose="02020404030301010803" pitchFamily="18" charset="0"/>
              </a:rPr>
              <a:t>th</a:t>
            </a:r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 of June  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A5BF92D-9EB8-47E6-92CD-E7EFCE09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76" y="502665"/>
            <a:ext cx="2077353" cy="56701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738BA92-F3A4-47AB-A834-61D1E34D1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44" y="5870701"/>
            <a:ext cx="3596752" cy="4646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21D58F6-CBD1-58A5-B690-53F2B98CD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154" y="3883281"/>
            <a:ext cx="3578662" cy="233497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521154C-9EFE-7AF2-B8BB-7FFD536D0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389" y="3883281"/>
            <a:ext cx="3731075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44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26184" y="1578539"/>
            <a:ext cx="3829482" cy="267765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Garamond" panose="02020404030301010803"/>
                <a:cs typeface="Arial" panose="020B0604020202020204" pitchFamily="34" charset="0"/>
              </a:rPr>
              <a:t>   20</a:t>
            </a:r>
            <a:r>
              <a:rPr lang="en-US" sz="2400" b="1" baseline="30000" dirty="0">
                <a:solidFill>
                  <a:srgbClr val="FF0000"/>
                </a:solidFill>
                <a:latin typeface="Garamond" panose="02020404030301010803" pitchFamily="18" charset="0"/>
              </a:rPr>
              <a:t>th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Arial" panose="020B0604020202020204" pitchFamily="34" charset="0"/>
              </a:rPr>
              <a:t>of June to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/>
                <a:cs typeface="Arial" panose="020B0604020202020204" pitchFamily="34" charset="0"/>
              </a:rPr>
              <a:t>30</a:t>
            </a:r>
            <a:r>
              <a:rPr lang="en-US" sz="2400" b="1" baseline="30000" dirty="0">
                <a:solidFill>
                  <a:srgbClr val="FF0000"/>
                </a:solidFill>
                <a:latin typeface="Garamond" panose="02020404030301010803" pitchFamily="18" charset="0"/>
              </a:rPr>
              <a:t>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Arial" panose="020B0604020202020204" pitchFamily="34" charset="0"/>
              </a:rPr>
              <a:t>of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/>
                <a:cs typeface="Arial" panose="020B0604020202020204" pitchFamily="34" charset="0"/>
              </a:rPr>
              <a:t>June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panose="02020404030301010803"/>
              <a:ea typeface="+mn-ea"/>
              <a:cs typeface="Arial" panose="020B0604020202020204" pitchFamily="34" charset="0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latin typeface="Garamond" panose="02020404030301010803"/>
                <a:cs typeface="Arial" panose="020B0604020202020204" pitchFamily="34" charset="0"/>
              </a:rPr>
              <a:t>Monday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/>
                <a:ea typeface="+mn-ea"/>
                <a:cs typeface="Arial" panose="020B0604020202020204" pitchFamily="34" charset="0"/>
              </a:rPr>
              <a:t>to </a:t>
            </a:r>
            <a:r>
              <a:rPr lang="en-US" sz="2400" b="1" dirty="0">
                <a:latin typeface="Garamond" panose="02020404030301010803"/>
                <a:cs typeface="Arial" panose="020B0604020202020204" pitchFamily="34" charset="0"/>
              </a:rPr>
              <a:t>Fri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/>
                <a:ea typeface="+mn-ea"/>
                <a:cs typeface="Arial" panose="020B0604020202020204" pitchFamily="34" charset="0"/>
              </a:rPr>
              <a:t>day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latin typeface="Garamond" panose="02020404030301010803"/>
                <a:cs typeface="Arial" panose="020B0604020202020204" pitchFamily="34" charset="0"/>
              </a:rPr>
              <a:t>EPM 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2400" b="1" i="0" u="none" strike="noStrike" baseline="0" dirty="0" err="1">
                <a:latin typeface="Garamond" panose="02020404030301010803" pitchFamily="18" charset="0"/>
              </a:rPr>
              <a:t>Ligia</a:t>
            </a:r>
            <a:r>
              <a:rPr lang="pt-PT" sz="2400" b="1" i="0" u="none" strike="noStrike" baseline="0" dirty="0">
                <a:latin typeface="Garamond" panose="02020404030301010803" pitchFamily="18" charset="0"/>
              </a:rPr>
              <a:t> Garrido - Atelier </a:t>
            </a:r>
            <a:r>
              <a:rPr lang="pt-PT" sz="2400" b="1" i="0" u="none" strike="noStrike" baseline="0" dirty="0" err="1">
                <a:latin typeface="Garamond" panose="02020404030301010803" pitchFamily="18" charset="0"/>
              </a:rPr>
              <a:t>LM's</a:t>
            </a:r>
            <a:r>
              <a:rPr lang="en-US" sz="2400" b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>
              <a:latin typeface="Garamond" panose="02020404030301010803"/>
              <a:cs typeface="Arial" panose="020B0604020202020204" pitchFamily="34" charset="0"/>
            </a:endParaRP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1" dirty="0">
              <a:latin typeface="Garamond" panose="02020404030301010803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A5BF92D-9EB8-47E6-92CD-E7EFCE094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36" y="443270"/>
            <a:ext cx="1932915" cy="50378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738BA92-F3A4-47AB-A834-61D1E34D1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84" y="5861704"/>
            <a:ext cx="3704232" cy="50378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260E85F-6B45-33F3-E189-8DE890E74D1C}"/>
              </a:ext>
            </a:extLst>
          </p:cNvPr>
          <p:cNvSpPr txBox="1"/>
          <p:nvPr/>
        </p:nvSpPr>
        <p:spPr>
          <a:xfrm>
            <a:off x="3435667" y="478419"/>
            <a:ext cx="7039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600" b="1" dirty="0">
                <a:solidFill>
                  <a:srgbClr val="FF0000"/>
                </a:solidFill>
                <a:latin typeface="Garamond" panose="02020404030301010803" pitchFamily="18" charset="0"/>
              </a:rPr>
              <a:t>    </a:t>
            </a:r>
            <a:r>
              <a:rPr lang="pt-PT" sz="36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Work</a:t>
            </a:r>
            <a:r>
              <a:rPr lang="pt-PT" sz="3600" b="1" dirty="0">
                <a:solidFill>
                  <a:srgbClr val="FF0000"/>
                </a:solidFill>
                <a:latin typeface="Garamond" panose="02020404030301010803" pitchFamily="18" charset="0"/>
              </a:rPr>
              <a:t>  </a:t>
            </a:r>
            <a:r>
              <a:rPr lang="pt-PT" sz="36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Programme</a:t>
            </a:r>
            <a:r>
              <a:rPr lang="pt-PT" sz="3600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endParaRPr lang="pt-PT" sz="3600" b="1" dirty="0">
              <a:solidFill>
                <a:srgbClr val="FF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" name="AutoShape 2" descr="Florineve-Produção e Comércio de Flores">
            <a:extLst>
              <a:ext uri="{FF2B5EF4-FFF2-40B4-BE49-F238E27FC236}">
                <a16:creationId xmlns:a16="http://schemas.microsoft.com/office/drawing/2014/main" id="{CEDA5695-9D27-40C2-CF89-A7F3C53B34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" name="AutoShape 4" descr="Florineve-Produção e Comércio de Flores">
            <a:extLst>
              <a:ext uri="{FF2B5EF4-FFF2-40B4-BE49-F238E27FC236}">
                <a16:creationId xmlns:a16="http://schemas.microsoft.com/office/drawing/2014/main" id="{2413CBC3-72D4-7C8E-DFCD-545BF2C7FC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DFCCBAC-858D-1F0A-2414-5781794A0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806" y="4003550"/>
            <a:ext cx="3547498" cy="211004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CF9FF67-6202-AA7D-7EF1-3006D5245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934" y="3208713"/>
            <a:ext cx="3423010" cy="32034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DEB0EE6-A2B2-F4CD-4C6F-9E1D0D0A5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051" y="1471353"/>
            <a:ext cx="3423009" cy="226244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2214A90-C6FB-2297-B655-ECEA4313F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9019" y="904800"/>
            <a:ext cx="3423009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06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2675851" y="301798"/>
            <a:ext cx="9516149" cy="1320800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r>
              <a:rPr lang="pt-PT" sz="4000" b="1" dirty="0">
                <a:solidFill>
                  <a:srgbClr val="FF0000"/>
                </a:solidFill>
              </a:rPr>
              <a:t>    </a:t>
            </a:r>
            <a:r>
              <a:rPr lang="pt-PT" sz="36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Meal</a:t>
            </a:r>
            <a:r>
              <a:rPr lang="pt-PT" sz="3600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pt-PT" sz="36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Programme</a:t>
            </a:r>
            <a:r>
              <a:rPr lang="pt-PT" sz="3600" b="1" dirty="0">
                <a:solidFill>
                  <a:srgbClr val="FF0000"/>
                </a:solidFill>
                <a:latin typeface="Garamond" panose="02020404030301010803" pitchFamily="18" charset="0"/>
              </a:rPr>
              <a:t> Local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B14BDDB-1B61-4B48-83D6-F8A96F852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8" y="5998467"/>
            <a:ext cx="3289356" cy="45187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B9FE192-0C0F-4DCC-A450-22EC859B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82" y="533528"/>
            <a:ext cx="1885630" cy="5477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CD8DF16-F459-4FFF-86A0-93EC550E3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246" y="301798"/>
            <a:ext cx="2484594" cy="1165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B5D0021-FA80-2C4F-39C0-DDD8379DB1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181295"/>
              </p:ext>
            </p:extLst>
          </p:nvPr>
        </p:nvGraphicFramePr>
        <p:xfrm>
          <a:off x="959317" y="1467794"/>
          <a:ext cx="10905699" cy="4200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42061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98343" y="1141341"/>
            <a:ext cx="3687852" cy="4154984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endParaRPr lang="en-US" sz="2400" b="1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09:30</a:t>
            </a:r>
            <a:r>
              <a:rPr lang="en-US" sz="2400" b="1" dirty="0">
                <a:latin typeface="Garamond" panose="02020404030301010803" pitchFamily="18" charset="0"/>
              </a:rPr>
              <a:t> Departure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Garamond" panose="02020404030301010803" pitchFamily="18" charset="0"/>
              </a:rPr>
              <a:t>Jerónimos</a:t>
            </a:r>
            <a:r>
              <a:rPr lang="en-US" sz="2400" b="1" dirty="0">
                <a:latin typeface="Garamond" panose="02020404030301010803" pitchFamily="18" charset="0"/>
              </a:rPr>
              <a:t> Monastery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aramond" panose="02020404030301010803" pitchFamily="18" charset="0"/>
              </a:rPr>
              <a:t>Discoveries Monument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aramond" panose="02020404030301010803" pitchFamily="18" charset="0"/>
              </a:rPr>
              <a:t>National Coach Museum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aramond" panose="02020404030301010803" pitchFamily="18" charset="0"/>
              </a:rPr>
              <a:t>Lunch Take away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Commerce </a:t>
            </a:r>
            <a:r>
              <a:rPr lang="pt-PT" sz="2400" b="1" dirty="0" err="1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Square</a:t>
            </a:r>
            <a:r>
              <a:rPr lang="pt-PT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 </a:t>
            </a:r>
            <a:r>
              <a:rPr lang="pt-PT" sz="2400" b="1" dirty="0" err="1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Lisbon</a:t>
            </a:r>
            <a:r>
              <a:rPr lang="pt-PT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19:00</a:t>
            </a:r>
            <a:r>
              <a:rPr lang="en-US" sz="2400" b="1" dirty="0">
                <a:latin typeface="Garamond" panose="02020404030301010803" pitchFamily="18" charset="0"/>
              </a:rPr>
              <a:t> Dinner </a:t>
            </a:r>
            <a:r>
              <a:rPr lang="en-US" sz="2400" b="1" dirty="0" err="1">
                <a:latin typeface="Garamond" panose="02020404030301010803" pitchFamily="18" charset="0"/>
              </a:rPr>
              <a:t>Epm</a:t>
            </a:r>
            <a:r>
              <a:rPr lang="en-US" sz="2400" b="1" dirty="0">
                <a:latin typeface="Garamond" panose="02020404030301010803" pitchFamily="18" charset="0"/>
              </a:rPr>
              <a:t> Rest.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666830" y="295106"/>
            <a:ext cx="3338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Sunday  25</a:t>
            </a:r>
            <a:r>
              <a:rPr lang="en-US" sz="2800" b="1" baseline="30000" dirty="0">
                <a:solidFill>
                  <a:srgbClr val="FF0000"/>
                </a:solidFill>
                <a:latin typeface="Garamond" panose="02020404030301010803" pitchFamily="18" charset="0"/>
              </a:rPr>
              <a:t>th</a:t>
            </a:r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 of June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A5BF92D-9EB8-47E6-92CD-E7EFCE094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66" y="338238"/>
            <a:ext cx="2077353" cy="56701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738BA92-F3A4-47AB-A834-61D1E34D1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03" y="6084268"/>
            <a:ext cx="3596752" cy="48704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57020BA-EE9B-4846-BE88-E21F404A7CE5}"/>
              </a:ext>
            </a:extLst>
          </p:cNvPr>
          <p:cNvSpPr txBox="1"/>
          <p:nvPr/>
        </p:nvSpPr>
        <p:spPr>
          <a:xfrm>
            <a:off x="4423300" y="879569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>
                <a:latin typeface="Garamond" panose="02020404030301010803" pitchFamily="18" charset="0"/>
              </a:rPr>
              <a:t>JERONIMOS MONASTERY 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1BCA90A-6F77-4947-8296-E10B169BD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246" y="1143213"/>
            <a:ext cx="3333523" cy="1468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A3FB4E5-CC58-4511-B8B5-69017169ACAC}"/>
              </a:ext>
            </a:extLst>
          </p:cNvPr>
          <p:cNvSpPr txBox="1"/>
          <p:nvPr/>
        </p:nvSpPr>
        <p:spPr>
          <a:xfrm>
            <a:off x="7768701" y="846859"/>
            <a:ext cx="7049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>
                <a:latin typeface="Garamond" panose="02020404030301010803" pitchFamily="18" charset="0"/>
              </a:rPr>
              <a:t>DISCOVERIES  MONUMENT</a:t>
            </a:r>
            <a:endParaRPr lang="pt-PT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9B51D3D-5336-0017-F12E-937B5ADC2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300" y="1137788"/>
            <a:ext cx="3155620" cy="1652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5F8E30E-83EB-E996-27AD-E919E3D1D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859" y="2983948"/>
            <a:ext cx="3305113" cy="160941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211022EC-8F59-DE64-A687-8C1AB938A0B3}"/>
              </a:ext>
            </a:extLst>
          </p:cNvPr>
          <p:cNvSpPr txBox="1"/>
          <p:nvPr/>
        </p:nvSpPr>
        <p:spPr>
          <a:xfrm>
            <a:off x="7992361" y="2563243"/>
            <a:ext cx="7802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>
                <a:latin typeface="Garamond" panose="02020404030301010803" pitchFamily="18" charset="0"/>
              </a:rPr>
              <a:t>NATIONAL COACH MUSEUM 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1834847-9838-D4EF-CDF6-08D60E685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3876" y="3205288"/>
            <a:ext cx="3687852" cy="17337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52801B3-BC70-FCA3-1F87-A4FA7926CD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4964" y="2885187"/>
            <a:ext cx="7517019" cy="49991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6615ECA-0CE5-62C7-34C9-E4C7FDFEF2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4020" y="4957318"/>
            <a:ext cx="3206774" cy="151493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EC6C61A-7979-66DA-BA7F-75B7908965B9}"/>
              </a:ext>
            </a:extLst>
          </p:cNvPr>
          <p:cNvSpPr txBox="1"/>
          <p:nvPr/>
        </p:nvSpPr>
        <p:spPr>
          <a:xfrm>
            <a:off x="8621701" y="4631909"/>
            <a:ext cx="7897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>
                <a:latin typeface="Garamond" panose="02020404030301010803" pitchFamily="18" charset="0"/>
              </a:rPr>
              <a:t>BELÉM PASTRY SHOP 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E457F-A0D7-6B65-9C84-6323FB880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9035" y="4845484"/>
            <a:ext cx="3206773" cy="16267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825845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BF41C-A85F-C8A2-6594-72837CFD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124" y="432955"/>
            <a:ext cx="9875520" cy="1356360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Garamond" panose="02020404030301010803"/>
                <a:cs typeface="Arial" panose="020B0604020202020204" pitchFamily="34" charset="0"/>
              </a:rPr>
              <a:t>27</a:t>
            </a:r>
            <a:r>
              <a:rPr lang="en-US" sz="3200" b="1" baseline="30000" dirty="0">
                <a:solidFill>
                  <a:srgbClr val="FF0000"/>
                </a:solidFill>
                <a:latin typeface="Garamond" panose="02020404030301010803" pitchFamily="18" charset="0"/>
              </a:rPr>
              <a:t>th</a:t>
            </a:r>
            <a:r>
              <a:rPr lang="en-US" sz="3200" b="1" dirty="0">
                <a:solidFill>
                  <a:srgbClr val="FF0000"/>
                </a:solidFill>
                <a:latin typeface="Garamond" panose="02020404030301010803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Arial" panose="020B0604020202020204" pitchFamily="34" charset="0"/>
              </a:rPr>
              <a:t>of June to 03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rd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Arial" panose="020B0604020202020204" pitchFamily="34" charset="0"/>
              </a:rPr>
              <a:t>of </a:t>
            </a:r>
            <a:r>
              <a:rPr lang="en-US" sz="3200" b="1" dirty="0">
                <a:solidFill>
                  <a:srgbClr val="FF0000"/>
                </a:solidFill>
                <a:latin typeface="Garamond" panose="02020404030301010803"/>
                <a:cs typeface="Arial" panose="020B0604020202020204" pitchFamily="34" charset="0"/>
              </a:rPr>
              <a:t>July 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Arial" panose="020B0604020202020204" pitchFamily="34" charset="0"/>
              </a:rPr>
            </a:br>
            <a:endParaRPr lang="pt-PT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9D5FEC45-8048-D8C1-60E7-14E6B649F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783" y="1374109"/>
            <a:ext cx="8075727" cy="44417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8E4230C-2D28-AADF-8050-690FC67F1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38" y="489584"/>
            <a:ext cx="2078916" cy="56697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4B37DDF-CB0D-DD48-5438-D3E09F50D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26" y="5883996"/>
            <a:ext cx="3743268" cy="6340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7ED4F76-A34A-D4A5-9920-8C107A3873A1}"/>
              </a:ext>
            </a:extLst>
          </p:cNvPr>
          <p:cNvSpPr txBox="1"/>
          <p:nvPr/>
        </p:nvSpPr>
        <p:spPr>
          <a:xfrm>
            <a:off x="5002184" y="5948758"/>
            <a:ext cx="662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0" i="0" dirty="0">
                <a:solidFill>
                  <a:srgbClr val="000000"/>
                </a:solidFill>
                <a:effectLst/>
                <a:latin typeface="raleway_bold"/>
              </a:rPr>
              <a:t>Leia abaixo ou clique </a:t>
            </a:r>
            <a:r>
              <a:rPr lang="pt-PT" b="0" i="0" u="sng" dirty="0">
                <a:solidFill>
                  <a:srgbClr val="87AA19"/>
                </a:solidFill>
                <a:effectLst/>
                <a:latin typeface="raleway_bold"/>
                <a:hlinkClick r:id="rId5"/>
              </a:rPr>
              <a:t>AQUI</a:t>
            </a:r>
            <a:r>
              <a:rPr lang="pt-PT" b="0" i="0" dirty="0">
                <a:solidFill>
                  <a:srgbClr val="000000"/>
                </a:solidFill>
                <a:effectLst/>
                <a:latin typeface="raleway_bold"/>
              </a:rPr>
              <a:t> para conhecer o programa!!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8424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9044" y="255337"/>
            <a:ext cx="6189044" cy="3230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57" y="2435192"/>
            <a:ext cx="6189044" cy="3682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501" y="3262964"/>
            <a:ext cx="5270083" cy="3751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tângulo 7"/>
          <p:cNvSpPr/>
          <p:nvPr/>
        </p:nvSpPr>
        <p:spPr>
          <a:xfrm>
            <a:off x="450191" y="799552"/>
            <a:ext cx="5437262" cy="147732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Montijo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Is located in district of  Setubal in Lisbon Greater Metropolitan  Area. It has total population of 57 543 inhabitants.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Vasco da Gama Bridge connects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Montijo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to Lisbon over the huge Tagus river.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42" y="255337"/>
            <a:ext cx="2129536" cy="57159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DBDFC01-2208-006E-E9F7-505403310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91" y="6059353"/>
            <a:ext cx="3753105" cy="43285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E03461B-3666-480A-0DD5-D38403125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7794" y="378422"/>
            <a:ext cx="3176291" cy="12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18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027740" y="519285"/>
            <a:ext cx="6333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600" b="1" dirty="0" err="1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Workplace</a:t>
            </a:r>
            <a:r>
              <a:rPr lang="pt-PT" sz="3600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Rules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287" y="1382993"/>
            <a:ext cx="6273328" cy="445583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39" y="428844"/>
            <a:ext cx="2021470" cy="57348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A49266B-7775-4838-85A0-0CC9917CF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39" y="6122285"/>
            <a:ext cx="3753105" cy="43285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EB28FF4-50A9-1A1A-D26C-5CD9875CA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1487" y="332178"/>
            <a:ext cx="31591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97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18" y="384841"/>
            <a:ext cx="2569971" cy="59319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BFF3845-9F13-4FC5-8DC5-9276276AC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68" y="5990740"/>
            <a:ext cx="4015700" cy="5101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68" y="1441905"/>
            <a:ext cx="5981251" cy="409030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72E3BD0-E1A1-8C2C-B233-565B00D61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318" y="2430213"/>
            <a:ext cx="4460977" cy="356052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4B2AFE2-6789-B01C-6BAC-8CC2D33B5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8004" y="384841"/>
            <a:ext cx="2143125" cy="19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46844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36280</TotalTime>
  <Words>300</Words>
  <Application>Microsoft Office PowerPoint</Application>
  <PresentationFormat>Grand écran</PresentationFormat>
  <Paragraphs>55</Paragraphs>
  <Slides>10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Base</vt:lpstr>
      <vt:lpstr>   </vt:lpstr>
      <vt:lpstr>Présentation PowerPoint</vt:lpstr>
      <vt:lpstr>Présentation PowerPoint</vt:lpstr>
      <vt:lpstr>    Meal Programme Local</vt:lpstr>
      <vt:lpstr>Présentation PowerPoint</vt:lpstr>
      <vt:lpstr>27th of June to 03rd of July  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Kdu</dc:creator>
  <cp:lastModifiedBy>arnaud poirier</cp:lastModifiedBy>
  <cp:revision>328</cp:revision>
  <dcterms:created xsi:type="dcterms:W3CDTF">2016-11-20T23:51:13Z</dcterms:created>
  <dcterms:modified xsi:type="dcterms:W3CDTF">2023-06-19T16:38:59Z</dcterms:modified>
</cp:coreProperties>
</file>